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192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7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44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1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9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9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8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79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33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4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6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78DC-E653-40CE-9C9D-1B1E39FC20C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B2B3-9519-4C1C-949D-BD79BAF50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5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1356089"/>
            <a:ext cx="11999976" cy="5393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7078" y="98103"/>
            <a:ext cx="9834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ДИЗАЙН-ПРОЕКТ </a:t>
            </a:r>
            <a:r>
              <a:rPr lang="ru-RU" b="1" dirty="0" smtClean="0"/>
              <a:t>МУНИЦИПАЛЬНОГО ОБЩЕОБРАЗОВАТЕЛЬНОГО</a:t>
            </a:r>
            <a:endParaRPr lang="ru-RU" b="1" dirty="0"/>
          </a:p>
          <a:p>
            <a:pPr algn="ctr"/>
            <a:r>
              <a:rPr lang="ru-RU" b="1" dirty="0" smtClean="0"/>
              <a:t>УЧРЕЖДЕНИЯ «МЕЛЕХОВСКАЯ СРЕДНЯЯ ОБЩЕОБРАЗОВАТЕЛЬНАЯ ШКОЛА №1 ИМЕНИ И.П. МОНАХОВА» КОВРОВСКОГО РАЙОНА</a:t>
            </a:r>
            <a:endParaRPr lang="ru-RU" b="1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24010" y="986757"/>
            <a:ext cx="902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 ЭТАЖ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7253" y="5511715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ВХОД</a:t>
            </a:r>
            <a:endParaRPr lang="ru-RU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63541" y="5572886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b="1" dirty="0" smtClean="0"/>
              <a:t>КЛАСС</a:t>
            </a:r>
            <a:endParaRPr lang="ru-RU" sz="9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60694" y="554249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/>
              <a:t>КЛАСС</a:t>
            </a:r>
            <a:endParaRPr lang="ru-RU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31573" y="5568263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/>
              <a:t>КЛАСС</a:t>
            </a:r>
            <a:endParaRPr lang="ru-RU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029365" y="5587910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/>
              <a:t>КЛАСС</a:t>
            </a:r>
            <a:endParaRPr lang="ru-RU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06304" y="5342053"/>
            <a:ext cx="276999" cy="63094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ru-RU" sz="600" b="1" dirty="0" smtClean="0"/>
              <a:t>ЛАБОРАНТСКАЯ</a:t>
            </a:r>
            <a:endParaRPr lang="ru-RU" sz="600" b="1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4556382" y="5057615"/>
            <a:ext cx="39466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 smtClean="0"/>
              <a:t>ТУАЛЕТ</a:t>
            </a:r>
            <a:endParaRPr lang="ru-RU" sz="500" b="1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4207228" y="5057615"/>
            <a:ext cx="39466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 smtClean="0"/>
              <a:t>ТУАЛЕТ</a:t>
            </a:r>
            <a:endParaRPr lang="ru-RU" sz="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6657" y="4700432"/>
            <a:ext cx="950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КОРИДОР</a:t>
            </a:r>
            <a:endParaRPr lang="ru-RU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67698" y="4854260"/>
            <a:ext cx="110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РЕКРЕАЦИЯ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10366" y="4805834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ЗИМНИЙ </a:t>
            </a:r>
          </a:p>
          <a:p>
            <a:pPr algn="ctr"/>
            <a:r>
              <a:rPr lang="ru-RU" sz="800" b="1" dirty="0" smtClean="0"/>
              <a:t>САД</a:t>
            </a:r>
            <a:endParaRPr lang="ru-RU" sz="800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8057290" y="5077399"/>
            <a:ext cx="39466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 smtClean="0"/>
              <a:t>ТУАЛЕТ</a:t>
            </a:r>
            <a:endParaRPr lang="ru-RU" sz="5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739857" y="3467593"/>
            <a:ext cx="7328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b="1" dirty="0" smtClean="0"/>
              <a:t>СТОЛОВАЯ</a:t>
            </a:r>
            <a:endParaRPr lang="ru-RU" sz="9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739857" y="4306811"/>
            <a:ext cx="7328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b="1" dirty="0" smtClean="0"/>
              <a:t>СТОЛОВАЯ</a:t>
            </a:r>
            <a:endParaRPr lang="ru-RU" sz="900" b="1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8728594" y="5066493"/>
            <a:ext cx="39466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 smtClean="0"/>
              <a:t>ТУАЛЕТ</a:t>
            </a:r>
            <a:endParaRPr lang="ru-RU" sz="5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56493" y="2185002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/>
              <a:t>МАСТЕРСКАЯ</a:t>
            </a:r>
            <a:endParaRPr lang="ru-RU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542358" y="2185000"/>
            <a:ext cx="4427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00" b="1" dirty="0" smtClean="0"/>
              <a:t>КЛАСС</a:t>
            </a:r>
            <a:endParaRPr lang="ru-RU" sz="7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26677" y="3459840"/>
            <a:ext cx="8194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ГАРДЕРОБ</a:t>
            </a:r>
            <a:endParaRPr lang="ru-RU" sz="11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75255" y="4105789"/>
            <a:ext cx="757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/>
              <a:t>ПОСТ </a:t>
            </a:r>
          </a:p>
          <a:p>
            <a:pPr algn="ctr"/>
            <a:r>
              <a:rPr lang="ru-RU" sz="1200" b="1" dirty="0" smtClean="0"/>
              <a:t>ОХРАНЫ</a:t>
            </a:r>
            <a:endParaRPr lang="ru-RU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635469" y="3689476"/>
            <a:ext cx="353943" cy="7271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1100" b="1" dirty="0" smtClean="0"/>
              <a:t>ГАРДЕРОБ</a:t>
            </a:r>
            <a:endParaRPr lang="ru-RU" sz="1100" b="1" dirty="0"/>
          </a:p>
        </p:txBody>
      </p:sp>
      <p:sp>
        <p:nvSpPr>
          <p:cNvPr id="39" name="TextBox 38"/>
          <p:cNvSpPr txBox="1"/>
          <p:nvPr/>
        </p:nvSpPr>
        <p:spPr>
          <a:xfrm rot="10800000">
            <a:off x="6771218" y="3671073"/>
            <a:ext cx="353943" cy="72712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ru-RU" sz="1100" b="1" dirty="0" smtClean="0"/>
              <a:t>ГАРДЕРОБ</a:t>
            </a:r>
            <a:endParaRPr lang="ru-RU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91556" y="342573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193489" y="377240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205873" y="408190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220262" y="4389068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114209" y="377931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120037" y="401346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97562" y="3436815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116801" y="436608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СКЛАД</a:t>
            </a:r>
            <a:endParaRPr lang="ru-RU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65346" y="2773601"/>
            <a:ext cx="676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ТУАЛЕТ</a:t>
            </a:r>
            <a:endParaRPr lang="ru-RU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506778" y="2146835"/>
            <a:ext cx="2235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ЦЕНТР «ТОЧКА РОСТА»</a:t>
            </a:r>
            <a:endParaRPr lang="ru-RU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06622" y="3038774"/>
            <a:ext cx="2630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РЕКРЕАЦИЯ ЦЕНТРА «ТОЧКА РОСТА»</a:t>
            </a:r>
            <a:endParaRPr lang="ru-RU" sz="1200" b="1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5136448" y="3908198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КОРИДОР</a:t>
            </a:r>
            <a:endParaRPr lang="ru-RU" sz="11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430016" y="3007996"/>
            <a:ext cx="950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КОРИДОР</a:t>
            </a:r>
            <a:endParaRPr lang="ru-RU" sz="1400" b="1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7019651" y="3882663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КОРИДОР</a:t>
            </a:r>
            <a:endParaRPr lang="ru-RU" sz="11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8523131" y="2329052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ПИЩЕБЛОК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5405" y="5308971"/>
            <a:ext cx="1181910" cy="734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СПЕЦИАЛИЗИРОВАННЫЙ КЛАСС (КРУЖОК)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31332" y="5308971"/>
            <a:ext cx="1182401" cy="734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>
                <a:solidFill>
                  <a:schemeClr val="tx1"/>
                </a:solidFill>
              </a:rPr>
              <a:t>СПЕЦИАЛИЗИРОВАННЫЙ КЛАСС (КРУЖОК)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45503" y="3326217"/>
            <a:ext cx="855374" cy="133490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ОСНОВНАЯ ПОЛЕТНАЯ ЗОНА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6117" y="0"/>
            <a:ext cx="1188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МУНИЦИПАЛЬНОЕ ОБЩЕОБРАЗОВАТЕЛЬНОЕ</a:t>
            </a:r>
            <a:endParaRPr lang="ru-RU" b="1" dirty="0"/>
          </a:p>
          <a:p>
            <a:pPr algn="ctr"/>
            <a:r>
              <a:rPr lang="ru-RU" b="1" dirty="0" smtClean="0"/>
              <a:t>УЧРЕЖДЕНИЕ </a:t>
            </a:r>
            <a:r>
              <a:rPr lang="ru-RU" b="1" dirty="0"/>
              <a:t>«МЕЛЕХОВСКАЯ СРЕДНЯЯ ОБЩЕОБРАЗОВАТЕЛЬНАЯ ШКОЛА №1 ИМЕНИ И.П. МОНАХОВА» КОВРОВСКОГО РАЙОНА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92677" y="1057632"/>
            <a:ext cx="6445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ПОМЕЩЕНИЕ ДЛЯ АУДИТОРНЫХ ЗАНЯТИЙ, РЕМОНТНАЯ ЗОНА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5775"/>
            <a:ext cx="3559675" cy="45013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" b="2459"/>
          <a:stretch/>
        </p:blipFill>
        <p:spPr>
          <a:xfrm>
            <a:off x="3696206" y="1575776"/>
            <a:ext cx="4007411" cy="462484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181" y="1575775"/>
            <a:ext cx="4232136" cy="46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6117" y="0"/>
            <a:ext cx="1188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МУНИЦИПАЛЬНОЕ ОБЩЕОБРАЗОВАТЕЛЬНОЕ</a:t>
            </a:r>
            <a:endParaRPr lang="ru-RU" b="1" dirty="0"/>
          </a:p>
          <a:p>
            <a:pPr algn="ctr"/>
            <a:r>
              <a:rPr lang="ru-RU" b="1" dirty="0" smtClean="0"/>
              <a:t>УЧРЕЖДЕНИЕ </a:t>
            </a:r>
            <a:r>
              <a:rPr lang="ru-RU" b="1" dirty="0"/>
              <a:t>«МЕЛЕХОВСКАЯ СРЕДНЯЯ ОБЩЕОБРАЗОВАТЕЛЬНАЯ ШКОЛА №1 ИМЕНИ И.П. МОНАХОВА» КОВРОВСКОГО РАЙОНА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25640" y="899892"/>
            <a:ext cx="7642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ПОМЕЩЕНИЕ ДЛЯ ПРАКТИЧЕСКИХ ЗАНЯТИЙ С МАЛОЙ ПОЛЕТНОЙ ЗОНОЙ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097" y="1308737"/>
            <a:ext cx="3908453" cy="48499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17" y="1308738"/>
            <a:ext cx="3694014" cy="48499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516" y="1308736"/>
            <a:ext cx="4232136" cy="48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75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131</Words>
  <Application>Microsoft Office PowerPoint</Application>
  <PresentationFormat>Широкоэкранный</PresentationFormat>
  <Paragraphs>50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SafonovaTV</dc:creator>
  <cp:lastModifiedBy>SafonovaTV</cp:lastModifiedBy>
  <cp:revision>12</cp:revision>
  <dcterms:created xsi:type="dcterms:W3CDTF">2024-02-19T14:15:58Z</dcterms:created>
  <dcterms:modified xsi:type="dcterms:W3CDTF">2024-02-28T11:42:01Z</dcterms:modified>
</cp:coreProperties>
</file>